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7" r:id="rId2"/>
    <p:sldId id="258" r:id="rId3"/>
    <p:sldId id="260" r:id="rId4"/>
    <p:sldId id="261" r:id="rId5"/>
    <p:sldId id="273" r:id="rId6"/>
    <p:sldId id="278" r:id="rId7"/>
    <p:sldId id="313" r:id="rId8"/>
    <p:sldId id="314" r:id="rId9"/>
    <p:sldId id="315" r:id="rId10"/>
    <p:sldId id="316" r:id="rId11"/>
    <p:sldId id="326" r:id="rId12"/>
    <p:sldId id="317" r:id="rId13"/>
    <p:sldId id="318" r:id="rId14"/>
    <p:sldId id="319" r:id="rId15"/>
    <p:sldId id="320" r:id="rId16"/>
    <p:sldId id="321" r:id="rId17"/>
    <p:sldId id="327" r:id="rId18"/>
    <p:sldId id="322" r:id="rId19"/>
    <p:sldId id="323" r:id="rId20"/>
    <p:sldId id="32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9" autoAdjust="0"/>
    <p:restoredTop sz="94660"/>
  </p:normalViewPr>
  <p:slideViewPr>
    <p:cSldViewPr snapToGrid="0">
      <p:cViewPr varScale="1">
        <p:scale>
          <a:sx n="107" d="100"/>
          <a:sy n="107" d="100"/>
        </p:scale>
        <p:origin x="140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57C3F-0FB2-4B2E-BA6A-FEEEFF1AF7E3}"/>
              </a:ext>
            </a:extLst>
          </p:cNvPr>
          <p:cNvSpPr>
            <a:spLocks noGrp="1"/>
          </p:cNvSpPr>
          <p:nvPr>
            <p:ph type="ctrTitle"/>
          </p:nvPr>
        </p:nvSpPr>
        <p:spPr>
          <a:xfrm>
            <a:off x="1543050" y="685801"/>
            <a:ext cx="6086475" cy="3046228"/>
          </a:xfrm>
        </p:spPr>
        <p:txBody>
          <a:bodyPr anchor="b">
            <a:normAutofit/>
          </a:bodyPr>
          <a:lstStyle>
            <a:lvl1pPr algn="ctr">
              <a:defRPr sz="3600" cap="all" spc="300" baseline="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08583AE9-1CC1-4572-A6E5-E97F80E47661}"/>
              </a:ext>
            </a:extLst>
          </p:cNvPr>
          <p:cNvSpPr>
            <a:spLocks noGrp="1"/>
          </p:cNvSpPr>
          <p:nvPr>
            <p:ph type="subTitle" idx="1"/>
          </p:nvPr>
        </p:nvSpPr>
        <p:spPr>
          <a:xfrm>
            <a:off x="1543050" y="4114800"/>
            <a:ext cx="6086475" cy="2057400"/>
          </a:xfrm>
        </p:spPr>
        <p:txBody>
          <a:bodyPr/>
          <a:lstStyle>
            <a:lvl1pPr marL="0" indent="0" algn="ctr">
              <a:buNone/>
              <a:defRPr sz="24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C04DE7C-68AB-403D-B9D8-7398C292C6DA}"/>
              </a:ext>
            </a:extLst>
          </p:cNvPr>
          <p:cNvSpPr>
            <a:spLocks noGrp="1"/>
          </p:cNvSpPr>
          <p:nvPr>
            <p:ph type="dt" sz="half" idx="10"/>
          </p:nvPr>
        </p:nvSpPr>
        <p:spPr/>
        <p:txBody>
          <a:bodyPr/>
          <a:lstStyle/>
          <a:p>
            <a:fld id="{23FEA57E-7C1A-457B-A4CD-5DCEB057B502}" type="datetime1">
              <a:rPr lang="en-US" smtClean="0"/>
              <a:t>7/11/2022</a:t>
            </a:fld>
            <a:endParaRPr lang="en-US" dirty="0"/>
          </a:p>
        </p:txBody>
      </p:sp>
      <p:sp>
        <p:nvSpPr>
          <p:cNvPr id="5" name="Footer Placeholder 4">
            <a:extLst>
              <a:ext uri="{FF2B5EF4-FFF2-40B4-BE49-F238E27FC236}">
                <a16:creationId xmlns:a16="http://schemas.microsoft.com/office/drawing/2014/main" id="{51003E50-6613-4D86-AA22-43B14E7279E9}"/>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03069AB5-A56D-471F-9236-EFA981E2EA03}"/>
              </a:ext>
            </a:extLst>
          </p:cNvPr>
          <p:cNvSpPr>
            <a:spLocks noGrp="1"/>
          </p:cNvSpPr>
          <p:nvPr>
            <p:ph type="sldNum" sz="quarter" idx="12"/>
          </p:nvPr>
        </p:nvSpPr>
        <p:spPr/>
        <p:txBody>
          <a:bodyPr/>
          <a:lstStyle/>
          <a:p>
            <a:fld id="{F8E28480-1C08-4458-AD97-0283E6FFD09D}" type="slidenum">
              <a:rPr lang="en-US" smtClean="0"/>
              <a:t>‹#›</a:t>
            </a:fld>
            <a:endParaRPr lang="en-US" dirty="0"/>
          </a:p>
        </p:txBody>
      </p:sp>
    </p:spTree>
    <p:extLst>
      <p:ext uri="{BB962C8B-B14F-4D97-AF65-F5344CB8AC3E}">
        <p14:creationId xmlns:p14="http://schemas.microsoft.com/office/powerpoint/2010/main" val="2978139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2744C-12E6-455B-B646-2EA92DE0E9A2}"/>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7D71C4D-C062-4EEE-9A9A-31ADCC5C876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944DC97-C26E-407A-9E29-68C52D547BDA}"/>
              </a:ext>
            </a:extLst>
          </p:cNvPr>
          <p:cNvSpPr>
            <a:spLocks noGrp="1"/>
          </p:cNvSpPr>
          <p:nvPr>
            <p:ph type="dt" sz="half" idx="10"/>
          </p:nvPr>
        </p:nvSpPr>
        <p:spPr/>
        <p:txBody>
          <a:bodyPr/>
          <a:lstStyle/>
          <a:p>
            <a:fld id="{11789749-A4CD-447F-8298-2B7988C91CEA}" type="datetime1">
              <a:rPr lang="en-US" smtClean="0"/>
              <a:t>7/11/2022</a:t>
            </a:fld>
            <a:endParaRPr lang="en-US"/>
          </a:p>
        </p:txBody>
      </p:sp>
      <p:sp>
        <p:nvSpPr>
          <p:cNvPr id="5" name="Footer Placeholder 4">
            <a:extLst>
              <a:ext uri="{FF2B5EF4-FFF2-40B4-BE49-F238E27FC236}">
                <a16:creationId xmlns:a16="http://schemas.microsoft.com/office/drawing/2014/main" id="{E72E9353-B771-47FF-975E-72337414E0ED}"/>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1EA5A858-B8B2-4364-A7D0-B2E8FAE0ADD4}"/>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992559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A6BABE-D80C-4F54-A03C-E1F9EBCA8323}"/>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9285191-EF5B-48BE-AB5D-B7BA4C3D093D}"/>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FA387A-1231-4FE3-8574-D4331A3432D2}"/>
              </a:ext>
            </a:extLst>
          </p:cNvPr>
          <p:cNvSpPr>
            <a:spLocks noGrp="1"/>
          </p:cNvSpPr>
          <p:nvPr>
            <p:ph type="dt" sz="half" idx="10"/>
          </p:nvPr>
        </p:nvSpPr>
        <p:spPr/>
        <p:txBody>
          <a:bodyPr/>
          <a:lstStyle/>
          <a:p>
            <a:fld id="{BA0444D3-C0BA-4587-A56C-581AB9F841BE}" type="datetime1">
              <a:rPr lang="en-US" smtClean="0"/>
              <a:t>7/11/2022</a:t>
            </a:fld>
            <a:endParaRPr lang="en-US"/>
          </a:p>
        </p:txBody>
      </p:sp>
      <p:sp>
        <p:nvSpPr>
          <p:cNvPr id="5" name="Footer Placeholder 4">
            <a:extLst>
              <a:ext uri="{FF2B5EF4-FFF2-40B4-BE49-F238E27FC236}">
                <a16:creationId xmlns:a16="http://schemas.microsoft.com/office/drawing/2014/main" id="{02F21559-4901-4AD3-ABE7-DF0235457312}"/>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D8F6C18E-B751-4E7B-9CD8-1BF44DAB80F4}"/>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944097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B412-EBAB-4569-B3D9-6B346BF837B2}"/>
              </a:ext>
            </a:extLst>
          </p:cNvPr>
          <p:cNvSpPr>
            <a:spLocks noGrp="1"/>
          </p:cNvSpPr>
          <p:nvPr>
            <p:ph type="title"/>
          </p:nvPr>
        </p:nvSpPr>
        <p:spPr>
          <a:xfrm>
            <a:off x="1028700" y="685800"/>
            <a:ext cx="7115175" cy="1371600"/>
          </a:xfrm>
        </p:spPr>
        <p:txBody>
          <a:bodyPr>
            <a:normAutofit/>
          </a:bodyPr>
          <a:lstStyle>
            <a:lvl1pPr algn="l">
              <a:defRPr sz="3200" cap="all" spc="300" baseline="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5E7C8AE-B0F4-404F-BCAD-A14C18E50D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8AA9CAD-DAFB-4DE3-9C41-7FD03EA8D8DD}"/>
              </a:ext>
            </a:extLst>
          </p:cNvPr>
          <p:cNvSpPr>
            <a:spLocks noGrp="1"/>
          </p:cNvSpPr>
          <p:nvPr>
            <p:ph type="dt" sz="half" idx="10"/>
          </p:nvPr>
        </p:nvSpPr>
        <p:spPr/>
        <p:txBody>
          <a:bodyPr/>
          <a:lstStyle/>
          <a:p>
            <a:fld id="{201AF2CE-4F37-411C-A3EE-BBBE223265BF}" type="datetime1">
              <a:rPr lang="en-US" smtClean="0"/>
              <a:t>7/11/2022</a:t>
            </a:fld>
            <a:endParaRPr lang="en-US"/>
          </a:p>
        </p:txBody>
      </p:sp>
      <p:sp>
        <p:nvSpPr>
          <p:cNvPr id="5" name="Footer Placeholder 4">
            <a:extLst>
              <a:ext uri="{FF2B5EF4-FFF2-40B4-BE49-F238E27FC236}">
                <a16:creationId xmlns:a16="http://schemas.microsoft.com/office/drawing/2014/main" id="{8FCE3137-8136-46C5-AC2F-49E5F55E4C73}"/>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AF1AB6EF-A0B1-4706-AE44-253A6B182D48}"/>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305587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02F68-BF19-468D-B422-54B6D189FA58}"/>
              </a:ext>
            </a:extLst>
          </p:cNvPr>
          <p:cNvSpPr>
            <a:spLocks noGrp="1"/>
          </p:cNvSpPr>
          <p:nvPr>
            <p:ph type="title"/>
          </p:nvPr>
        </p:nvSpPr>
        <p:spPr>
          <a:xfrm>
            <a:off x="623888" y="1709739"/>
            <a:ext cx="7886700" cy="2774071"/>
          </a:xfrm>
        </p:spPr>
        <p:txBody>
          <a:bodyPr anchor="b">
            <a:normAutofit/>
          </a:bodyPr>
          <a:lstStyle>
            <a:lvl1pPr algn="ct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BCBF7D7-84D4-4A39-B44E-9B029EEB1FE8}"/>
              </a:ext>
            </a:extLst>
          </p:cNvPr>
          <p:cNvSpPr>
            <a:spLocks noGrp="1"/>
          </p:cNvSpPr>
          <p:nvPr>
            <p:ph type="body" idx="1"/>
          </p:nvPr>
        </p:nvSpPr>
        <p:spPr>
          <a:xfrm>
            <a:off x="623888" y="4641624"/>
            <a:ext cx="7886700" cy="1448026"/>
          </a:xfrm>
        </p:spPr>
        <p:txBody>
          <a:bodyPr/>
          <a:lstStyle>
            <a:lvl1pPr marL="0" indent="0" algn="ctr">
              <a:buNone/>
              <a:defRPr sz="2400" i="1">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E29709-D243-41E8-89FA-62FA7AEB52E1}"/>
              </a:ext>
            </a:extLst>
          </p:cNvPr>
          <p:cNvSpPr>
            <a:spLocks noGrp="1"/>
          </p:cNvSpPr>
          <p:nvPr>
            <p:ph type="dt" sz="half" idx="10"/>
          </p:nvPr>
        </p:nvSpPr>
        <p:spPr/>
        <p:txBody>
          <a:bodyPr/>
          <a:lstStyle/>
          <a:p>
            <a:fld id="{C96083D4-708C-4BB5-B4FD-30CE9FA12FD5}" type="datetime1">
              <a:rPr lang="en-US" smtClean="0"/>
              <a:t>7/11/2022</a:t>
            </a:fld>
            <a:endParaRPr lang="en-US"/>
          </a:p>
        </p:txBody>
      </p:sp>
      <p:sp>
        <p:nvSpPr>
          <p:cNvPr id="5" name="Footer Placeholder 4">
            <a:extLst>
              <a:ext uri="{FF2B5EF4-FFF2-40B4-BE49-F238E27FC236}">
                <a16:creationId xmlns:a16="http://schemas.microsoft.com/office/drawing/2014/main" id="{5AAB99C0-DC2A-4133-A10D-D43A1E05BB1A}"/>
              </a:ext>
            </a:extLst>
          </p:cNvPr>
          <p:cNvSpPr>
            <a:spLocks noGrp="1"/>
          </p:cNvSpPr>
          <p:nvPr>
            <p:ph type="ftr" sz="quarter" idx="11"/>
          </p:nvPr>
        </p:nvSpPr>
        <p:spPr/>
        <p:txBody>
          <a:bodyPr/>
          <a:lstStyle/>
          <a:p>
            <a:r>
              <a:rPr lang="en-US" dirty="0"/>
              <a:t>Sample Footer Text</a:t>
            </a:r>
          </a:p>
        </p:txBody>
      </p:sp>
      <p:sp>
        <p:nvSpPr>
          <p:cNvPr id="6" name="Slide Number Placeholder 5">
            <a:extLst>
              <a:ext uri="{FF2B5EF4-FFF2-40B4-BE49-F238E27FC236}">
                <a16:creationId xmlns:a16="http://schemas.microsoft.com/office/drawing/2014/main" id="{98122EFD-A17E-47F5-8AC9-EFD6D813DBE7}"/>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999720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C668D-BFBE-4765-A294-8303931B57C9}"/>
              </a:ext>
            </a:extLst>
          </p:cNvPr>
          <p:cNvSpPr>
            <a:spLocks noGrp="1"/>
          </p:cNvSpPr>
          <p:nvPr>
            <p:ph type="title"/>
          </p:nvPr>
        </p:nvSpPr>
        <p:spPr>
          <a:xfrm>
            <a:off x="1009554" y="566278"/>
            <a:ext cx="7134322" cy="965458"/>
          </a:xfrm>
        </p:spPr>
        <p:txBody>
          <a:bodyPr/>
          <a:lstStyle>
            <a:lvl1pPr algn="ctr">
              <a:defRPr cap="all" spc="300" baseline="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1B3C212-F55F-4D0D-BFA7-F00A33CAA196}"/>
              </a:ext>
            </a:extLst>
          </p:cNvPr>
          <p:cNvSpPr>
            <a:spLocks noGrp="1"/>
          </p:cNvSpPr>
          <p:nvPr>
            <p:ph sz="half" idx="1"/>
          </p:nvPr>
        </p:nvSpPr>
        <p:spPr>
          <a:xfrm>
            <a:off x="682319" y="2057401"/>
            <a:ext cx="3773641" cy="4119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154BDD7-2575-4E82-887D-DCAF9EB15924}"/>
              </a:ext>
            </a:extLst>
          </p:cNvPr>
          <p:cNvSpPr>
            <a:spLocks noGrp="1"/>
          </p:cNvSpPr>
          <p:nvPr>
            <p:ph sz="half" idx="2"/>
          </p:nvPr>
        </p:nvSpPr>
        <p:spPr>
          <a:xfrm>
            <a:off x="4699056" y="2057401"/>
            <a:ext cx="3762626" cy="4119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CAECC8-3C3A-4A5D-AB7A-1F99E5023D3F}"/>
              </a:ext>
            </a:extLst>
          </p:cNvPr>
          <p:cNvSpPr>
            <a:spLocks noGrp="1"/>
          </p:cNvSpPr>
          <p:nvPr>
            <p:ph type="dt" sz="half" idx="10"/>
          </p:nvPr>
        </p:nvSpPr>
        <p:spPr/>
        <p:txBody>
          <a:bodyPr/>
          <a:lstStyle/>
          <a:p>
            <a:fld id="{D0D239B2-65BC-4C2A-A62B-3EABFE9590E4}" type="datetime1">
              <a:rPr lang="en-US" smtClean="0"/>
              <a:t>7/11/2022</a:t>
            </a:fld>
            <a:endParaRPr lang="en-US"/>
          </a:p>
        </p:txBody>
      </p:sp>
      <p:sp>
        <p:nvSpPr>
          <p:cNvPr id="6" name="Footer Placeholder 5">
            <a:extLst>
              <a:ext uri="{FF2B5EF4-FFF2-40B4-BE49-F238E27FC236}">
                <a16:creationId xmlns:a16="http://schemas.microsoft.com/office/drawing/2014/main" id="{4447609B-ACA4-4323-9340-C7DB166D7A50}"/>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77409EA3-C5C7-4AC6-956A-DB9A3B4F314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728699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0CDE0-7431-4F05-AA47-F10EB46C9608}"/>
              </a:ext>
            </a:extLst>
          </p:cNvPr>
          <p:cNvSpPr>
            <a:spLocks noGrp="1"/>
          </p:cNvSpPr>
          <p:nvPr>
            <p:ph type="title"/>
          </p:nvPr>
        </p:nvSpPr>
        <p:spPr>
          <a:xfrm>
            <a:off x="629841" y="365126"/>
            <a:ext cx="7707414" cy="1149350"/>
          </a:xfrm>
        </p:spPr>
        <p:txBody>
          <a:bodyPr>
            <a:normAutofit/>
          </a:bodyPr>
          <a:lstStyle>
            <a:lvl1pPr algn="ctr">
              <a:defRPr sz="3200" cap="all" spc="30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D9FFA7-D3EA-4CB8-A471-94235AD62592}"/>
              </a:ext>
            </a:extLst>
          </p:cNvPr>
          <p:cNvSpPr>
            <a:spLocks noGrp="1"/>
          </p:cNvSpPr>
          <p:nvPr>
            <p:ph type="body" idx="1"/>
          </p:nvPr>
        </p:nvSpPr>
        <p:spPr>
          <a:xfrm>
            <a:off x="629842" y="1681163"/>
            <a:ext cx="3868340" cy="823912"/>
          </a:xfrm>
        </p:spPr>
        <p:txBody>
          <a:bodyPr anchor="b"/>
          <a:lstStyle>
            <a:lvl1pPr marL="0" indent="0">
              <a:buNone/>
              <a:defRPr sz="2400" b="1"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05360D2-88E8-43C8-92D1-67AB23BBE268}"/>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C768F6-20A1-47A1-90FE-903135EEFD59}"/>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555EC1-268F-4324-A003-3608AA0D847E}"/>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55C8E4-FCB8-4E06-9C43-0ACD949A73D4}"/>
              </a:ext>
            </a:extLst>
          </p:cNvPr>
          <p:cNvSpPr>
            <a:spLocks noGrp="1"/>
          </p:cNvSpPr>
          <p:nvPr>
            <p:ph type="dt" sz="half" idx="10"/>
          </p:nvPr>
        </p:nvSpPr>
        <p:spPr/>
        <p:txBody>
          <a:bodyPr/>
          <a:lstStyle/>
          <a:p>
            <a:fld id="{85E05F5A-E4A3-476F-A89E-C2B73F2431E4}" type="datetime1">
              <a:rPr lang="en-US" smtClean="0"/>
              <a:t>7/11/2022</a:t>
            </a:fld>
            <a:endParaRPr lang="en-US"/>
          </a:p>
        </p:txBody>
      </p:sp>
      <p:sp>
        <p:nvSpPr>
          <p:cNvPr id="8" name="Footer Placeholder 7">
            <a:extLst>
              <a:ext uri="{FF2B5EF4-FFF2-40B4-BE49-F238E27FC236}">
                <a16:creationId xmlns:a16="http://schemas.microsoft.com/office/drawing/2014/main" id="{8B01C005-C973-4D82-942A-334F1D431A04}"/>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AAFB6186-6570-4DE8-8603-70B0A51DFE9C}"/>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1197648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5ADD3-88C8-4B01-8CC6-808C0E416054}"/>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2634E6A-1390-4101-B78E-7592313407D7}"/>
              </a:ext>
            </a:extLst>
          </p:cNvPr>
          <p:cNvSpPr>
            <a:spLocks noGrp="1"/>
          </p:cNvSpPr>
          <p:nvPr>
            <p:ph type="dt" sz="half" idx="10"/>
          </p:nvPr>
        </p:nvSpPr>
        <p:spPr/>
        <p:txBody>
          <a:bodyPr/>
          <a:lstStyle/>
          <a:p>
            <a:fld id="{E3761515-4A26-4F31-9F61-5A10B1FABBFC}" type="datetime1">
              <a:rPr lang="en-US" smtClean="0"/>
              <a:t>7/11/2022</a:t>
            </a:fld>
            <a:endParaRPr lang="en-US"/>
          </a:p>
        </p:txBody>
      </p:sp>
      <p:sp>
        <p:nvSpPr>
          <p:cNvPr id="4" name="Footer Placeholder 3">
            <a:extLst>
              <a:ext uri="{FF2B5EF4-FFF2-40B4-BE49-F238E27FC236}">
                <a16:creationId xmlns:a16="http://schemas.microsoft.com/office/drawing/2014/main" id="{88BC7B90-4C99-4653-872A-3572A02DAE99}"/>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13B03516-4D31-49D2-9488-33C734A7A4F6}"/>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3690898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0D8488-CF25-431B-A87A-AAF141BD0BBB}"/>
              </a:ext>
            </a:extLst>
          </p:cNvPr>
          <p:cNvSpPr>
            <a:spLocks noGrp="1"/>
          </p:cNvSpPr>
          <p:nvPr>
            <p:ph type="dt" sz="half" idx="10"/>
          </p:nvPr>
        </p:nvSpPr>
        <p:spPr/>
        <p:txBody>
          <a:bodyPr/>
          <a:lstStyle/>
          <a:p>
            <a:fld id="{4A75DC65-7D1F-4BAB-9695-F7E734143E14}" type="datetime1">
              <a:rPr lang="en-US" smtClean="0"/>
              <a:t>7/11/2022</a:t>
            </a:fld>
            <a:endParaRPr lang="en-US"/>
          </a:p>
        </p:txBody>
      </p:sp>
      <p:sp>
        <p:nvSpPr>
          <p:cNvPr id="3" name="Footer Placeholder 2">
            <a:extLst>
              <a:ext uri="{FF2B5EF4-FFF2-40B4-BE49-F238E27FC236}">
                <a16:creationId xmlns:a16="http://schemas.microsoft.com/office/drawing/2014/main" id="{8A2F58E5-C92D-4C64-B867-0576B1EADD06}"/>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89216797-ABEC-4FE0-AFDE-36107B96710D}"/>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2832523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8F2B0-990D-418E-9D10-2464E9866929}"/>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6881131-AFFD-4339-9F30-D408B5105CB7}"/>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7C47F4-7968-4698-8BD3-A583099FAA19}"/>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12BC6F-3996-4B2B-B8F2-DD3A82CCF76B}"/>
              </a:ext>
            </a:extLst>
          </p:cNvPr>
          <p:cNvSpPr>
            <a:spLocks noGrp="1"/>
          </p:cNvSpPr>
          <p:nvPr>
            <p:ph type="dt" sz="half" idx="10"/>
          </p:nvPr>
        </p:nvSpPr>
        <p:spPr/>
        <p:txBody>
          <a:bodyPr/>
          <a:lstStyle/>
          <a:p>
            <a:fld id="{7E624077-BD55-4036-8E92-6558FDF3B653}" type="datetime1">
              <a:rPr lang="en-US" smtClean="0"/>
              <a:t>7/11/2022</a:t>
            </a:fld>
            <a:endParaRPr lang="en-US"/>
          </a:p>
        </p:txBody>
      </p:sp>
      <p:sp>
        <p:nvSpPr>
          <p:cNvPr id="6" name="Footer Placeholder 5">
            <a:extLst>
              <a:ext uri="{FF2B5EF4-FFF2-40B4-BE49-F238E27FC236}">
                <a16:creationId xmlns:a16="http://schemas.microsoft.com/office/drawing/2014/main" id="{EA832E66-581A-4CF2-A40A-4E24FAAC4AE4}"/>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E83B1C89-C625-4618-81A2-FB34E4DA071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662402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1486F-443A-4F2D-AB1F-8B1F4C4DE721}"/>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A21213-E7FB-406A-B8CD-735AAC7AD0D9}"/>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4F41A03-500E-49F7-8D99-A1EAFE4D340B}"/>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91523D-69E9-4EAE-A610-B3A237B75842}"/>
              </a:ext>
            </a:extLst>
          </p:cNvPr>
          <p:cNvSpPr>
            <a:spLocks noGrp="1"/>
          </p:cNvSpPr>
          <p:nvPr>
            <p:ph type="dt" sz="half" idx="10"/>
          </p:nvPr>
        </p:nvSpPr>
        <p:spPr/>
        <p:txBody>
          <a:bodyPr/>
          <a:lstStyle/>
          <a:p>
            <a:fld id="{804225F2-7107-4609-BCC2-77C63064A5E8}" type="datetime1">
              <a:rPr lang="en-US" smtClean="0"/>
              <a:t>7/11/2022</a:t>
            </a:fld>
            <a:endParaRPr lang="en-US"/>
          </a:p>
        </p:txBody>
      </p:sp>
      <p:sp>
        <p:nvSpPr>
          <p:cNvPr id="6" name="Footer Placeholder 5">
            <a:extLst>
              <a:ext uri="{FF2B5EF4-FFF2-40B4-BE49-F238E27FC236}">
                <a16:creationId xmlns:a16="http://schemas.microsoft.com/office/drawing/2014/main" id="{4EDB852F-4134-4AB5-BA87-483B1E1ADD21}"/>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5E34C5CB-918E-4A09-8222-D36E37B63C02}"/>
              </a:ext>
            </a:extLst>
          </p:cNvPr>
          <p:cNvSpPr>
            <a:spLocks noGrp="1"/>
          </p:cNvSpPr>
          <p:nvPr>
            <p:ph type="sldNum" sz="quarter" idx="12"/>
          </p:nvPr>
        </p:nvSpPr>
        <p:spPr/>
        <p:txBody>
          <a:bodyPr/>
          <a:lstStyle/>
          <a:p>
            <a:fld id="{F8E28480-1C08-4458-AD97-0283E6FFD09D}" type="slidenum">
              <a:rPr lang="en-US" smtClean="0"/>
              <a:t>‹#›</a:t>
            </a:fld>
            <a:endParaRPr lang="en-US"/>
          </a:p>
        </p:txBody>
      </p:sp>
    </p:spTree>
    <p:extLst>
      <p:ext uri="{BB962C8B-B14F-4D97-AF65-F5344CB8AC3E}">
        <p14:creationId xmlns:p14="http://schemas.microsoft.com/office/powerpoint/2010/main" val="1882200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AA0686-7BAC-45C0-BA30-0D0CBCE5CE63}"/>
              </a:ext>
            </a:extLst>
          </p:cNvPr>
          <p:cNvSpPr>
            <a:spLocks noGrp="1"/>
          </p:cNvSpPr>
          <p:nvPr>
            <p:ph type="title"/>
          </p:nvPr>
        </p:nvSpPr>
        <p:spPr>
          <a:xfrm>
            <a:off x="1028700" y="685800"/>
            <a:ext cx="7115175" cy="13716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34202DE-82CD-407D-8C68-174B0CBB57F7}"/>
              </a:ext>
            </a:extLst>
          </p:cNvPr>
          <p:cNvSpPr>
            <a:spLocks noGrp="1"/>
          </p:cNvSpPr>
          <p:nvPr>
            <p:ph type="body" idx="1"/>
          </p:nvPr>
        </p:nvSpPr>
        <p:spPr>
          <a:xfrm>
            <a:off x="1028700" y="2254103"/>
            <a:ext cx="7115176" cy="391809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554AC9D-6E1B-46D3-959F-A068A1EDBDBA}"/>
              </a:ext>
            </a:extLst>
          </p:cNvPr>
          <p:cNvSpPr>
            <a:spLocks noGrp="1"/>
          </p:cNvSpPr>
          <p:nvPr>
            <p:ph type="dt" sz="half" idx="2"/>
          </p:nvPr>
        </p:nvSpPr>
        <p:spPr>
          <a:xfrm rot="5400000">
            <a:off x="6835667" y="3275064"/>
            <a:ext cx="4114801" cy="307876"/>
          </a:xfrm>
          <a:prstGeom prst="rect">
            <a:avLst/>
          </a:prstGeom>
        </p:spPr>
        <p:txBody>
          <a:bodyPr vert="horz" lIns="91440" tIns="45720" rIns="91440" bIns="45720" rtlCol="0" anchor="ctr"/>
          <a:lstStyle>
            <a:lvl1pPr algn="ctr">
              <a:defRPr sz="900" cap="all" spc="300" baseline="0">
                <a:solidFill>
                  <a:schemeClr val="tx2">
                    <a:lumMod val="75000"/>
                    <a:lumOff val="25000"/>
                  </a:schemeClr>
                </a:solidFill>
                <a:latin typeface="+mn-lt"/>
              </a:defRPr>
            </a:lvl1pPr>
          </a:lstStyle>
          <a:p>
            <a:fld id="{D3FE42E8-8B57-452D-A122-4DCE9AC771EF}" type="datetime1">
              <a:rPr lang="en-US" smtClean="0"/>
              <a:t>7/11/2022</a:t>
            </a:fld>
            <a:endParaRPr lang="en-US"/>
          </a:p>
        </p:txBody>
      </p:sp>
      <p:sp>
        <p:nvSpPr>
          <p:cNvPr id="5" name="Footer Placeholder 4">
            <a:extLst>
              <a:ext uri="{FF2B5EF4-FFF2-40B4-BE49-F238E27FC236}">
                <a16:creationId xmlns:a16="http://schemas.microsoft.com/office/drawing/2014/main" id="{A5FC0015-9EFB-40F8-BC00-AC2483D60905}"/>
              </a:ext>
            </a:extLst>
          </p:cNvPr>
          <p:cNvSpPr>
            <a:spLocks noGrp="1"/>
          </p:cNvSpPr>
          <p:nvPr>
            <p:ph type="ftr" sz="quarter" idx="3"/>
          </p:nvPr>
        </p:nvSpPr>
        <p:spPr>
          <a:xfrm rot="5400000">
            <a:off x="-1795452" y="3275063"/>
            <a:ext cx="4114800" cy="307876"/>
          </a:xfrm>
          <a:prstGeom prst="rect">
            <a:avLst/>
          </a:prstGeom>
        </p:spPr>
        <p:txBody>
          <a:bodyPr vert="horz" lIns="91440" tIns="45720" rIns="91440" bIns="45720" rtlCol="0" anchor="ctr"/>
          <a:lstStyle>
            <a:lvl1pPr algn="ctr">
              <a:defRPr sz="900" cap="all" spc="300" baseline="0">
                <a:solidFill>
                  <a:schemeClr val="tx2">
                    <a:lumMod val="75000"/>
                    <a:lumOff val="25000"/>
                  </a:schemeClr>
                </a:solidFill>
                <a:latin typeface="+mn-lt"/>
              </a:defRPr>
            </a:lvl1pPr>
          </a:lstStyle>
          <a:p>
            <a:r>
              <a:rPr lang="en-US" dirty="0"/>
              <a:t>Sample Footer Text</a:t>
            </a:r>
          </a:p>
        </p:txBody>
      </p:sp>
      <p:sp>
        <p:nvSpPr>
          <p:cNvPr id="6" name="Slide Number Placeholder 5">
            <a:extLst>
              <a:ext uri="{FF2B5EF4-FFF2-40B4-BE49-F238E27FC236}">
                <a16:creationId xmlns:a16="http://schemas.microsoft.com/office/drawing/2014/main" id="{E572C732-0E3E-49E0-A72E-D4C08CB4455A}"/>
              </a:ext>
            </a:extLst>
          </p:cNvPr>
          <p:cNvSpPr>
            <a:spLocks noGrp="1"/>
          </p:cNvSpPr>
          <p:nvPr>
            <p:ph type="sldNum" sz="quarter" idx="4"/>
          </p:nvPr>
        </p:nvSpPr>
        <p:spPr>
          <a:xfrm>
            <a:off x="8337255" y="6356351"/>
            <a:ext cx="653901" cy="365125"/>
          </a:xfrm>
          <a:prstGeom prst="rect">
            <a:avLst/>
          </a:prstGeom>
        </p:spPr>
        <p:txBody>
          <a:bodyPr vert="horz" lIns="91440" tIns="45720" rIns="91440" bIns="45720" rtlCol="0" anchor="ctr"/>
          <a:lstStyle>
            <a:lvl1pPr algn="r">
              <a:defRPr sz="900" spc="300">
                <a:solidFill>
                  <a:schemeClr val="tx2">
                    <a:lumMod val="75000"/>
                    <a:lumOff val="25000"/>
                  </a:schemeClr>
                </a:solidFill>
                <a:latin typeface="+mn-lt"/>
              </a:defRPr>
            </a:lvl1pPr>
          </a:lstStyle>
          <a:p>
            <a:fld id="{F8E28480-1C08-4458-AD97-0283E6FFD09D}" type="slidenum">
              <a:rPr lang="en-US" smtClean="0"/>
              <a:pPr/>
              <a:t>‹#›</a:t>
            </a:fld>
            <a:endParaRPr lang="en-US"/>
          </a:p>
        </p:txBody>
      </p:sp>
    </p:spTree>
    <p:extLst>
      <p:ext uri="{BB962C8B-B14F-4D97-AF65-F5344CB8AC3E}">
        <p14:creationId xmlns:p14="http://schemas.microsoft.com/office/powerpoint/2010/main" val="407644312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defTabSz="914400" rtl="0" eaLnBrk="1" latinLnBrk="0" hangingPunct="1">
        <a:lnSpc>
          <a:spcPct val="90000"/>
        </a:lnSpc>
        <a:spcBef>
          <a:spcPct val="0"/>
        </a:spcBef>
        <a:buNone/>
        <a:defRPr sz="36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70000"/>
        <a:buFont typeface="Arial" panose="020B0604020202020204" pitchFamily="34" charset="0"/>
        <a:buChar char="•"/>
        <a:defRPr sz="2400" kern="1200">
          <a:solidFill>
            <a:schemeClr val="tx2"/>
          </a:solidFill>
          <a:latin typeface="+mj-lt"/>
          <a:ea typeface="+mn-ea"/>
          <a:cs typeface="+mn-cs"/>
        </a:defRPr>
      </a:lvl1pPr>
      <a:lvl2pPr marL="685800" indent="-228600" algn="l" defTabSz="914400" rtl="0" eaLnBrk="1" latinLnBrk="0" hangingPunct="1">
        <a:lnSpc>
          <a:spcPct val="100000"/>
        </a:lnSpc>
        <a:spcBef>
          <a:spcPts val="500"/>
        </a:spcBef>
        <a:buSzPct val="70000"/>
        <a:buFont typeface="Arial" panose="020B0604020202020204" pitchFamily="34" charset="0"/>
        <a:buChar char="•"/>
        <a:defRPr sz="2000" kern="1200">
          <a:solidFill>
            <a:schemeClr val="tx2"/>
          </a:solidFill>
          <a:latin typeface="+mj-lt"/>
          <a:ea typeface="+mn-ea"/>
          <a:cs typeface="+mn-cs"/>
        </a:defRPr>
      </a:lvl2pPr>
      <a:lvl3pPr marL="1143000" indent="-228600" algn="l" defTabSz="914400" rtl="0" eaLnBrk="1" latinLnBrk="0" hangingPunct="1">
        <a:lnSpc>
          <a:spcPct val="100000"/>
        </a:lnSpc>
        <a:spcBef>
          <a:spcPts val="500"/>
        </a:spcBef>
        <a:buSzPct val="70000"/>
        <a:buFont typeface="Arial" panose="020B0604020202020204" pitchFamily="34" charset="0"/>
        <a:buChar char="•"/>
        <a:defRPr sz="1800" kern="1200">
          <a:solidFill>
            <a:schemeClr val="tx2"/>
          </a:solidFill>
          <a:latin typeface="+mj-lt"/>
          <a:ea typeface="+mn-ea"/>
          <a:cs typeface="+mn-cs"/>
        </a:defRPr>
      </a:lvl3pPr>
      <a:lvl4pPr marL="1600200" indent="-228600" algn="l" defTabSz="914400" rtl="0" eaLnBrk="1" latinLnBrk="0" hangingPunct="1">
        <a:lnSpc>
          <a:spcPct val="100000"/>
        </a:lnSpc>
        <a:spcBef>
          <a:spcPts val="500"/>
        </a:spcBef>
        <a:buSzPct val="70000"/>
        <a:buFont typeface="Arial" panose="020B0604020202020204" pitchFamily="34" charset="0"/>
        <a:buChar char="•"/>
        <a:defRPr sz="1600" kern="1200">
          <a:solidFill>
            <a:schemeClr val="tx2"/>
          </a:solidFill>
          <a:latin typeface="+mj-lt"/>
          <a:ea typeface="+mn-ea"/>
          <a:cs typeface="+mn-cs"/>
        </a:defRPr>
      </a:lvl4pPr>
      <a:lvl5pPr marL="2057400" indent="-228600" algn="l" defTabSz="914400" rtl="0" eaLnBrk="1" latinLnBrk="0" hangingPunct="1">
        <a:lnSpc>
          <a:spcPct val="100000"/>
        </a:lnSpc>
        <a:spcBef>
          <a:spcPts val="500"/>
        </a:spcBef>
        <a:buSzPct val="70000"/>
        <a:buFont typeface="Arial" panose="020B0604020202020204" pitchFamily="34" charset="0"/>
        <a:buChar char="•"/>
        <a:defRPr sz="1600" kern="1200">
          <a:solidFill>
            <a:schemeClr val="tx2"/>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58800" y="1370050"/>
            <a:ext cx="7246840"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457200" indent="-457200" algn="ctr"/>
            <a:r>
              <a:rPr lang="en-PH" sz="3600" b="1" dirty="0">
                <a:latin typeface="Arial" panose="020B0604020202020204" pitchFamily="34" charset="0"/>
                <a:ea typeface="Times New Roman" panose="02020603050405020304" pitchFamily="18" charset="0"/>
                <a:cs typeface="Arial" panose="020B0604020202020204" pitchFamily="34" charset="0"/>
              </a:rPr>
              <a:t>2 Timothy Series</a:t>
            </a:r>
          </a:p>
          <a:p>
            <a:pPr marL="457200" indent="-457200" algn="ctr"/>
            <a:r>
              <a:rPr lang="en-PH" sz="3600" b="1" dirty="0">
                <a:latin typeface="Arial" panose="020B0604020202020204" pitchFamily="34" charset="0"/>
                <a:ea typeface="Times New Roman" panose="02020603050405020304" pitchFamily="18" charset="0"/>
                <a:cs typeface="Arial" panose="020B0604020202020204" pitchFamily="34" charset="0"/>
              </a:rPr>
              <a:t>“Passing On the Legacy of Enduring Faith”</a:t>
            </a:r>
          </a:p>
          <a:p>
            <a:pPr marL="457200" indent="-457200" algn="ctr"/>
            <a:endParaRPr lang="en-PH" sz="3600" b="1" dirty="0">
              <a:effectLst/>
              <a:latin typeface="Arial" panose="020B0604020202020204" pitchFamily="34" charset="0"/>
              <a:ea typeface="Times New Roman" panose="02020603050405020304" pitchFamily="18" charset="0"/>
              <a:cs typeface="Arial" panose="020B0604020202020204" pitchFamily="34" charset="0"/>
            </a:endParaRPr>
          </a:p>
          <a:p>
            <a:pPr marL="457200" indent="-457200" algn="ctr"/>
            <a:r>
              <a:rPr lang="en-PH" sz="3600" b="1" dirty="0">
                <a:effectLst/>
                <a:latin typeface="Arial" panose="020B0604020202020204" pitchFamily="34" charset="0"/>
                <a:ea typeface="Times New Roman" panose="02020603050405020304" pitchFamily="18" charset="0"/>
                <a:cs typeface="Arial" panose="020B0604020202020204" pitchFamily="34" charset="0"/>
              </a:rPr>
              <a:t>THE PERILS AND PERSPECTIVES </a:t>
            </a:r>
            <a:r>
              <a:rPr lang="en-PH" sz="3600" b="1" dirty="0">
                <a:latin typeface="Arial" panose="020B0604020202020204" pitchFamily="34" charset="0"/>
                <a:ea typeface="Times New Roman" panose="02020603050405020304" pitchFamily="18" charset="0"/>
                <a:cs typeface="Arial" panose="020B0604020202020204" pitchFamily="34" charset="0"/>
              </a:rPr>
              <a:t>OF </a:t>
            </a:r>
            <a:r>
              <a:rPr lang="en-PH" sz="3600" b="1" dirty="0">
                <a:effectLst/>
                <a:latin typeface="Arial" panose="020B0604020202020204" pitchFamily="34" charset="0"/>
                <a:ea typeface="Times New Roman" panose="02020603050405020304" pitchFamily="18" charset="0"/>
                <a:cs typeface="Arial" panose="020B0604020202020204" pitchFamily="34" charset="0"/>
              </a:rPr>
              <a:t>OUR TIMES (2 Timothy 3:1–17)</a:t>
            </a:r>
          </a:p>
        </p:txBody>
      </p:sp>
    </p:spTree>
    <p:extLst>
      <p:ext uri="{BB962C8B-B14F-4D97-AF65-F5344CB8AC3E}">
        <p14:creationId xmlns:p14="http://schemas.microsoft.com/office/powerpoint/2010/main" val="4257090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41724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Bef>
                <a:spcPts val="670"/>
              </a:spcBef>
              <a:spcAft>
                <a:spcPts val="670"/>
              </a:spcAft>
            </a:pPr>
            <a:r>
              <a:rPr lang="en-PH" sz="4000" b="1" i="1" dirty="0">
                <a:solidFill>
                  <a:srgbClr val="292F33"/>
                </a:solidFill>
                <a:effectLst/>
                <a:latin typeface="Arial" panose="020B0604020202020204" pitchFamily="34" charset="0"/>
                <a:ea typeface="Calibri" panose="020F0502020204030204" pitchFamily="34" charset="0"/>
                <a:cs typeface="Times New Roman" panose="02020603050405020304" pitchFamily="18" charset="0"/>
              </a:rPr>
              <a:t>“Religion without God's power transforming the heart was useless.”</a:t>
            </a:r>
            <a:r>
              <a:rPr lang="en-PH" sz="4000" i="1" dirty="0">
                <a:solidFill>
                  <a:srgbClr val="292F33"/>
                </a:solidFill>
                <a:effectLst/>
                <a:latin typeface="Arial" panose="020B0604020202020204" pitchFamily="34" charset="0"/>
                <a:ea typeface="Calibri" panose="020F0502020204030204" pitchFamily="34" charset="0"/>
                <a:cs typeface="Times New Roman" panose="02020603050405020304" pitchFamily="18" charset="0"/>
              </a:rPr>
              <a:t> </a:t>
            </a:r>
            <a:r>
              <a:rPr lang="en-PH" sz="4000" dirty="0">
                <a:solidFill>
                  <a:srgbClr val="292F33"/>
                </a:solidFill>
                <a:latin typeface="Arial" panose="020B0604020202020204" pitchFamily="34" charset="0"/>
                <a:ea typeface="Calibri" panose="020F0502020204030204" pitchFamily="34" charset="0"/>
                <a:cs typeface="Times New Roman" panose="02020603050405020304" pitchFamily="18" charset="0"/>
              </a:rPr>
              <a:t>(Craig S. Keener, </a:t>
            </a:r>
            <a:r>
              <a:rPr lang="en-PH" sz="4000" dirty="0">
                <a:solidFill>
                  <a:srgbClr val="292F33"/>
                </a:solidFill>
                <a:effectLst/>
                <a:latin typeface="Arial" panose="020B0604020202020204" pitchFamily="34" charset="0"/>
                <a:ea typeface="Calibri" panose="020F0502020204030204" pitchFamily="34" charset="0"/>
                <a:cs typeface="Times New Roman" panose="02020603050405020304" pitchFamily="18" charset="0"/>
              </a:rPr>
              <a:t>IVP Bible Background Commentary)</a:t>
            </a:r>
          </a:p>
          <a:p>
            <a:pPr>
              <a:lnSpc>
                <a:spcPct val="107000"/>
              </a:lnSpc>
              <a:spcBef>
                <a:spcPts val="670"/>
              </a:spcBef>
              <a:spcAft>
                <a:spcPts val="670"/>
              </a:spcAft>
            </a:pPr>
            <a:endParaRPr lang="en-PH" sz="2000" dirty="0">
              <a:solidFill>
                <a:srgbClr val="292F33"/>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670"/>
              </a:spcBef>
              <a:spcAft>
                <a:spcPts val="670"/>
              </a:spcAft>
            </a:pPr>
            <a:r>
              <a:rPr lang="en-PH" sz="4000" b="1" dirty="0">
                <a:solidFill>
                  <a:srgbClr val="292F33"/>
                </a:solidFill>
                <a:effectLst/>
                <a:latin typeface="Arial" panose="020B0604020202020204" pitchFamily="34" charset="0"/>
                <a:ea typeface="Calibri" panose="020F0502020204030204" pitchFamily="34" charset="0"/>
              </a:rPr>
              <a:t>Titus 1:15-16</a:t>
            </a:r>
            <a:r>
              <a:rPr lang="en-PH" sz="4000" dirty="0">
                <a:solidFill>
                  <a:srgbClr val="292F33"/>
                </a:solidFill>
                <a:effectLst/>
                <a:latin typeface="Arial" panose="020B0604020202020204" pitchFamily="34" charset="0"/>
                <a:ea typeface="Calibri" panose="020F0502020204030204" pitchFamily="34" charset="0"/>
              </a:rPr>
              <a:t> </a:t>
            </a:r>
            <a:endParaRPr lang="en-PH"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7212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367831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Bef>
                <a:spcPts val="670"/>
              </a:spcBef>
              <a:spcAft>
                <a:spcPts val="670"/>
              </a:spcAft>
            </a:pPr>
            <a:r>
              <a:rPr lang="en-PH" sz="4400" b="1" i="1" dirty="0">
                <a:solidFill>
                  <a:srgbClr val="292F33"/>
                </a:solidFill>
                <a:effectLst/>
                <a:latin typeface="Arial" panose="020B0604020202020204" pitchFamily="34" charset="0"/>
                <a:ea typeface="Calibri" panose="020F0502020204030204" pitchFamily="34" charset="0"/>
                <a:cs typeface="Times New Roman" panose="02020603050405020304" pitchFamily="18" charset="0"/>
              </a:rPr>
              <a:t>“</a:t>
            </a:r>
            <a:r>
              <a:rPr lang="en-US" sz="4400" b="1" i="1" dirty="0">
                <a:solidFill>
                  <a:srgbClr val="292F33"/>
                </a:solidFill>
                <a:latin typeface="Arial" panose="020B0604020202020204" pitchFamily="34" charset="0"/>
                <a:ea typeface="Calibri" panose="020F0502020204030204" pitchFamily="34" charset="0"/>
                <a:cs typeface="Times New Roman" panose="02020603050405020304" pitchFamily="18" charset="0"/>
              </a:rPr>
              <a:t>A man may have a form of godliness when yet he is very far from the power—the truth and reality of it.” (Preacher’s Commentary)</a:t>
            </a:r>
            <a:endParaRPr lang="en-PH" sz="4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87593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4" y="522358"/>
            <a:ext cx="8273845" cy="583563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400" b="1" dirty="0">
                <a:effectLst/>
                <a:latin typeface="Arial" panose="020B0604020202020204" pitchFamily="34" charset="0"/>
                <a:ea typeface="Calibri" panose="020F0502020204030204" pitchFamily="34" charset="0"/>
                <a:cs typeface="Arial" panose="020B0604020202020204" pitchFamily="34" charset="0"/>
              </a:rPr>
              <a:t>“Godliness” – the character and conduct which flows from the reality of the gospel and true devotion (reverence, love and desire) for God resulting </a:t>
            </a:r>
            <a:r>
              <a:rPr lang="en-PH" sz="4400" b="1" dirty="0">
                <a:latin typeface="Arial" panose="020B0604020202020204" pitchFamily="34" charset="0"/>
                <a:ea typeface="Calibri" panose="020F0502020204030204" pitchFamily="34" charset="0"/>
                <a:cs typeface="Arial" panose="020B0604020202020204" pitchFamily="34" charset="0"/>
              </a:rPr>
              <a:t>in </a:t>
            </a:r>
            <a:r>
              <a:rPr lang="en-PH" sz="4400" b="1" dirty="0">
                <a:effectLst/>
                <a:latin typeface="Arial" panose="020B0604020202020204" pitchFamily="34" charset="0"/>
                <a:ea typeface="Calibri" panose="020F0502020204030204" pitchFamily="34" charset="0"/>
                <a:cs typeface="Arial" panose="020B0604020202020204" pitchFamily="34" charset="0"/>
              </a:rPr>
              <a:t>a life that pleases God (paraphrase) (Jerry Bridges, The Practice of Godliness)</a:t>
            </a:r>
          </a:p>
        </p:txBody>
      </p:sp>
    </p:spTree>
    <p:extLst>
      <p:ext uri="{BB962C8B-B14F-4D97-AF65-F5344CB8AC3E}">
        <p14:creationId xmlns:p14="http://schemas.microsoft.com/office/powerpoint/2010/main" val="3576330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17181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 Tim 4:7-8;  6:11 </a:t>
            </a:r>
            <a:endParaRPr lang="en-PH" sz="4800" b="1"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PH" sz="4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Titus 1:1 </a:t>
            </a:r>
            <a:endParaRPr lang="en-PH" sz="48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81097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531341" y="420129"/>
            <a:ext cx="8328454" cy="614341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400" b="1" i="1" dirty="0">
                <a:effectLst/>
                <a:latin typeface="Arial" panose="020B0604020202020204" pitchFamily="34" charset="0"/>
                <a:ea typeface="Calibri" panose="020F0502020204030204" pitchFamily="34" charset="0"/>
                <a:cs typeface="Arial" panose="020B0604020202020204" pitchFamily="34" charset="0"/>
              </a:rPr>
              <a:t>“denied its power” </a:t>
            </a:r>
          </a:p>
          <a:p>
            <a:pPr lvl="0">
              <a:lnSpc>
                <a:spcPct val="107000"/>
              </a:lnSpc>
              <a:spcAft>
                <a:spcPts val="800"/>
              </a:spcAft>
            </a:pPr>
            <a:r>
              <a:rPr lang="en-PH" sz="4400" b="1" dirty="0">
                <a:effectLst/>
                <a:latin typeface="Arial" panose="020B0604020202020204" pitchFamily="34" charset="0"/>
                <a:ea typeface="Calibri" panose="020F0502020204030204" pitchFamily="34" charset="0"/>
                <a:cs typeface="Arial" panose="020B0604020202020204" pitchFamily="34" charset="0"/>
              </a:rPr>
              <a:t>– “rejecting, renouncing, casting off”</a:t>
            </a:r>
          </a:p>
          <a:p>
            <a:pPr marL="571500" lvl="0" indent="-571500">
              <a:lnSpc>
                <a:spcPct val="107000"/>
              </a:lnSpc>
              <a:spcAft>
                <a:spcPts val="800"/>
              </a:spcAft>
              <a:buFontTx/>
              <a:buChar char="-"/>
            </a:pPr>
            <a:r>
              <a:rPr lang="en-PH" sz="4400" b="1" dirty="0">
                <a:latin typeface="Arial" panose="020B0604020202020204" pitchFamily="34" charset="0"/>
                <a:ea typeface="Calibri" panose="020F0502020204030204" pitchFamily="34" charset="0"/>
                <a:cs typeface="Arial" panose="020B0604020202020204" pitchFamily="34" charset="0"/>
              </a:rPr>
              <a:t>“power to have what I want” not “what God wants/pleases Him” </a:t>
            </a:r>
          </a:p>
          <a:p>
            <a:pPr marL="571500" lvl="0" indent="-571500">
              <a:lnSpc>
                <a:spcPct val="107000"/>
              </a:lnSpc>
              <a:spcAft>
                <a:spcPts val="800"/>
              </a:spcAft>
              <a:buFontTx/>
              <a:buChar char="-"/>
            </a:pPr>
            <a:r>
              <a:rPr lang="en-PH" sz="4400" b="1" dirty="0">
                <a:latin typeface="Arial" panose="020B0604020202020204" pitchFamily="34" charset="0"/>
                <a:ea typeface="Calibri" panose="020F0502020204030204" pitchFamily="34" charset="0"/>
                <a:cs typeface="Arial" panose="020B0604020202020204" pitchFamily="34" charset="0"/>
              </a:rPr>
              <a:t>defy God’s authority of telling them what to do…</a:t>
            </a:r>
          </a:p>
        </p:txBody>
      </p:sp>
    </p:spTree>
    <p:extLst>
      <p:ext uri="{BB962C8B-B14F-4D97-AF65-F5344CB8AC3E}">
        <p14:creationId xmlns:p14="http://schemas.microsoft.com/office/powerpoint/2010/main" val="3725761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324544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400" b="1" dirty="0">
                <a:effectLst/>
                <a:latin typeface="Arial" panose="020B0604020202020204" pitchFamily="34" charset="0"/>
                <a:ea typeface="Calibri" panose="020F0502020204030204" pitchFamily="34" charset="0"/>
                <a:cs typeface="Arial" panose="020B0604020202020204" pitchFamily="34" charset="0"/>
              </a:rPr>
              <a:t>Romans 1:16</a:t>
            </a:r>
          </a:p>
          <a:p>
            <a:pPr lvl="0">
              <a:lnSpc>
                <a:spcPct val="107000"/>
              </a:lnSpc>
              <a:spcAft>
                <a:spcPts val="800"/>
              </a:spcAft>
            </a:pPr>
            <a:r>
              <a:rPr lang="en-PH" sz="4400" b="1" dirty="0">
                <a:latin typeface="Arial" panose="020B0604020202020204" pitchFamily="34" charset="0"/>
                <a:ea typeface="Calibri" panose="020F0502020204030204" pitchFamily="34" charset="0"/>
                <a:cs typeface="Arial" panose="020B0604020202020204" pitchFamily="34" charset="0"/>
              </a:rPr>
              <a:t>2 Peter 1:3</a:t>
            </a:r>
          </a:p>
          <a:p>
            <a:pPr lvl="0">
              <a:lnSpc>
                <a:spcPct val="107000"/>
              </a:lnSpc>
              <a:spcAft>
                <a:spcPts val="800"/>
              </a:spcAft>
            </a:pPr>
            <a:r>
              <a:rPr lang="en-PH" sz="4400" b="1" dirty="0">
                <a:effectLst/>
                <a:latin typeface="Arial" panose="020B0604020202020204" pitchFamily="34" charset="0"/>
                <a:ea typeface="Calibri" panose="020F0502020204030204" pitchFamily="34" charset="0"/>
                <a:cs typeface="Arial" panose="020B0604020202020204" pitchFamily="34" charset="0"/>
              </a:rPr>
              <a:t>Titus 2:11-12</a:t>
            </a:r>
          </a:p>
          <a:p>
            <a:pPr lvl="0">
              <a:lnSpc>
                <a:spcPct val="107000"/>
              </a:lnSpc>
              <a:spcAft>
                <a:spcPts val="800"/>
              </a:spcAft>
            </a:pPr>
            <a:r>
              <a:rPr lang="en-PH" sz="4400" b="1" dirty="0">
                <a:latin typeface="Arial" panose="020B0604020202020204" pitchFamily="34" charset="0"/>
                <a:ea typeface="Calibri" panose="020F0502020204030204" pitchFamily="34" charset="0"/>
                <a:cs typeface="Arial" panose="020B0604020202020204" pitchFamily="34" charset="0"/>
              </a:rPr>
              <a:t>Matthew 7:21-23</a:t>
            </a:r>
            <a:endParaRPr lang="en-PH" sz="44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31036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758845"/>
            <a:ext cx="7772400" cy="558954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3600" b="1" i="1" dirty="0">
                <a:latin typeface="Arial" panose="020B0604020202020204" pitchFamily="34" charset="0"/>
                <a:ea typeface="Times New Roman" panose="02020603050405020304" pitchFamily="18" charset="0"/>
              </a:rPr>
              <a:t>“T</a:t>
            </a:r>
            <a:r>
              <a:rPr lang="en-PH" sz="3600" b="1" i="1" dirty="0">
                <a:effectLst/>
                <a:latin typeface="Arial" panose="020B0604020202020204" pitchFamily="34" charset="0"/>
                <a:ea typeface="Times New Roman" panose="02020603050405020304" pitchFamily="18" charset="0"/>
              </a:rPr>
              <a:t>he denial here is no verbal rejection of the principles of the gospel…but it is the practical renunciation of the power, which is inherent in all true godliness, of molding the life and character</a:t>
            </a:r>
            <a:r>
              <a:rPr lang="en-PH" sz="3600" b="1" i="1" dirty="0">
                <a:latin typeface="Arial" panose="020B0604020202020204" pitchFamily="34" charset="0"/>
                <a:ea typeface="Times New Roman" panose="02020603050405020304" pitchFamily="18" charset="0"/>
              </a:rPr>
              <a:t>” </a:t>
            </a:r>
            <a:r>
              <a:rPr lang="en-PH" sz="3600" b="1" dirty="0">
                <a:latin typeface="Arial" panose="020B0604020202020204" pitchFamily="34" charset="0"/>
                <a:ea typeface="Times New Roman" panose="02020603050405020304" pitchFamily="18" charset="0"/>
              </a:rPr>
              <a:t>(Alexander Maclaren)</a:t>
            </a:r>
          </a:p>
          <a:p>
            <a:pPr lvl="0">
              <a:lnSpc>
                <a:spcPct val="107000"/>
              </a:lnSpc>
              <a:spcAft>
                <a:spcPts val="800"/>
              </a:spcAft>
            </a:pPr>
            <a:endParaRPr lang="en-PH" sz="3600" b="1" dirty="0">
              <a:effectLst/>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pPr>
            <a:r>
              <a:rPr lang="en-PH" sz="3600" b="1" dirty="0">
                <a:effectLst/>
                <a:latin typeface="Arial" panose="020B0604020202020204" pitchFamily="34" charset="0"/>
                <a:ea typeface="Calibri" panose="020F0502020204030204" pitchFamily="34" charset="0"/>
                <a:cs typeface="Arial" panose="020B0604020202020204" pitchFamily="34" charset="0"/>
              </a:rPr>
              <a:t>2 Timothy 1:7-8b</a:t>
            </a:r>
          </a:p>
        </p:txBody>
      </p:sp>
    </p:spTree>
    <p:extLst>
      <p:ext uri="{BB962C8B-B14F-4D97-AF65-F5344CB8AC3E}">
        <p14:creationId xmlns:p14="http://schemas.microsoft.com/office/powerpoint/2010/main" val="40941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4" y="1137222"/>
            <a:ext cx="7779575" cy="420147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How are we cultivating true passion and devotion for God?</a:t>
            </a:r>
          </a:p>
          <a:p>
            <a:pPr>
              <a:lnSpc>
                <a:spcPct val="107000"/>
              </a:lnSpc>
              <a:spcAft>
                <a:spcPts val="800"/>
              </a:spcAft>
            </a:pPr>
            <a:endParaRPr lang="en-PH"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en-PH"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Has the Spirit’s power wrought real transformation in our lives? </a:t>
            </a:r>
          </a:p>
        </p:txBody>
      </p:sp>
    </p:spTree>
    <p:extLst>
      <p:ext uri="{BB962C8B-B14F-4D97-AF65-F5344CB8AC3E}">
        <p14:creationId xmlns:p14="http://schemas.microsoft.com/office/powerpoint/2010/main" val="447265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4" y="1137222"/>
            <a:ext cx="7879707" cy="518654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We are to </a:t>
            </a:r>
            <a:r>
              <a:rPr lang="en-PH"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"turn away from such as these." (</a:t>
            </a:r>
            <a:r>
              <a:rPr lang="en-PH" sz="4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 Timothy 3:5c)</a:t>
            </a:r>
          </a:p>
          <a:p>
            <a:pPr>
              <a:lnSpc>
                <a:spcPct val="107000"/>
              </a:lnSpc>
              <a:spcAft>
                <a:spcPts val="800"/>
              </a:spcAft>
            </a:pPr>
            <a:endParaRPr lang="en-PH" sz="40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PH" sz="40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 Timothy 2:19, 21</a:t>
            </a:r>
          </a:p>
          <a:p>
            <a:pPr>
              <a:lnSpc>
                <a:spcPct val="107000"/>
              </a:lnSpc>
              <a:spcAft>
                <a:spcPts val="800"/>
              </a:spcAft>
            </a:pPr>
            <a:r>
              <a:rPr lang="en-PH" sz="4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1 Corinthians 15:33</a:t>
            </a:r>
          </a:p>
          <a:p>
            <a:pPr>
              <a:lnSpc>
                <a:spcPct val="107000"/>
              </a:lnSpc>
              <a:spcAft>
                <a:spcPts val="800"/>
              </a:spcAft>
            </a:pPr>
            <a:r>
              <a:rPr lang="en-PH" sz="40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2 Corinthians 6:14-18; 7:1</a:t>
            </a:r>
          </a:p>
          <a:p>
            <a:pPr>
              <a:lnSpc>
                <a:spcPct val="107000"/>
              </a:lnSpc>
              <a:spcAft>
                <a:spcPts val="800"/>
              </a:spcAft>
            </a:pPr>
            <a:r>
              <a:rPr lang="en-PH" sz="40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Romans 1:32</a:t>
            </a:r>
            <a:endParaRPr lang="en-PH" sz="4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96175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20726" y="828297"/>
            <a:ext cx="8021597" cy="467717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WITH WHOM OR WHAT COMPANY ARE WE ALIGNING OURSELVES WITH?</a:t>
            </a:r>
          </a:p>
          <a:p>
            <a:pPr>
              <a:lnSpc>
                <a:spcPct val="107000"/>
              </a:lnSpc>
              <a:spcAft>
                <a:spcPts val="800"/>
              </a:spcAft>
            </a:pPr>
            <a:endParaRPr lang="en-PH" sz="2000" b="1" i="1"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PH" sz="4000" b="1" i="1" dirty="0">
                <a:solidFill>
                  <a:srgbClr val="000000"/>
                </a:solidFill>
                <a:latin typeface="Arial" panose="020B0604020202020204" pitchFamily="34" charset="0"/>
                <a:ea typeface="Calibri" panose="020F0502020204030204" pitchFamily="34" charset="0"/>
                <a:cs typeface="Times New Roman" panose="02020603050405020304" pitchFamily="18" charset="0"/>
              </a:rPr>
              <a:t>Are we allowing ourselves to be entertained and influenced by such people?</a:t>
            </a:r>
            <a:endParaRPr lang="en-PH" sz="4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8856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1742303" y="1668162"/>
            <a:ext cx="5659394"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gn="ctr"/>
            <a:r>
              <a:rPr lang="en-PH" sz="4000" b="1" dirty="0">
                <a:effectLst/>
                <a:latin typeface="Arial" panose="020B0604020202020204" pitchFamily="34" charset="0"/>
                <a:ea typeface="Times New Roman" panose="02020603050405020304" pitchFamily="18" charset="0"/>
                <a:cs typeface="Arial" panose="020B0604020202020204" pitchFamily="34" charset="0"/>
              </a:rPr>
              <a:t>CONFRONTING EVIL PRACTICES </a:t>
            </a:r>
          </a:p>
          <a:p>
            <a:pPr lvl="0" algn="ctr"/>
            <a:r>
              <a:rPr lang="en-PH" sz="4000" b="1" dirty="0">
                <a:effectLst/>
                <a:latin typeface="Arial" panose="020B0604020202020204" pitchFamily="34" charset="0"/>
                <a:ea typeface="Times New Roman" panose="02020603050405020304" pitchFamily="18" charset="0"/>
                <a:cs typeface="Arial" panose="020B0604020202020204" pitchFamily="34" charset="0"/>
              </a:rPr>
              <a:t>2 Timothy 3:1–9</a:t>
            </a:r>
          </a:p>
        </p:txBody>
      </p:sp>
    </p:spTree>
    <p:extLst>
      <p:ext uri="{BB962C8B-B14F-4D97-AF65-F5344CB8AC3E}">
        <p14:creationId xmlns:p14="http://schemas.microsoft.com/office/powerpoint/2010/main" val="3473790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770836"/>
            <a:ext cx="7989640" cy="531632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400" b="1" dirty="0">
                <a:effectLst/>
                <a:latin typeface="Arial" panose="020B0604020202020204" pitchFamily="34" charset="0"/>
                <a:ea typeface="Calibri" panose="020F0502020204030204" pitchFamily="34" charset="0"/>
                <a:cs typeface="Arial" panose="020B0604020202020204" pitchFamily="34" charset="0"/>
              </a:rPr>
              <a:t>Let us pray that we keep and guard our hearts with all diligence from the subtle attacks/influence of empty/corrupt religion.</a:t>
            </a:r>
          </a:p>
          <a:p>
            <a:pPr lvl="0">
              <a:lnSpc>
                <a:spcPct val="107000"/>
              </a:lnSpc>
              <a:spcAft>
                <a:spcPts val="800"/>
              </a:spcAft>
            </a:pPr>
            <a:r>
              <a:rPr lang="en-PH" sz="4400" b="1" dirty="0">
                <a:latin typeface="Arial" panose="020B0604020202020204" pitchFamily="34" charset="0"/>
                <a:ea typeface="Calibri" panose="020F0502020204030204" pitchFamily="34" charset="0"/>
                <a:cs typeface="Arial" panose="020B0604020202020204" pitchFamily="34" charset="0"/>
              </a:rPr>
              <a:t>Proverbs 4:23</a:t>
            </a:r>
          </a:p>
          <a:p>
            <a:pPr lvl="0">
              <a:lnSpc>
                <a:spcPct val="107000"/>
              </a:lnSpc>
              <a:spcAft>
                <a:spcPts val="800"/>
              </a:spcAft>
            </a:pPr>
            <a:r>
              <a:rPr lang="en-PH" sz="4400" b="1" dirty="0">
                <a:latin typeface="Arial" panose="020B0604020202020204" pitchFamily="34" charset="0"/>
                <a:ea typeface="Calibri" panose="020F0502020204030204" pitchFamily="34" charset="0"/>
                <a:cs typeface="Arial" panose="020B0604020202020204" pitchFamily="34" charset="0"/>
              </a:rPr>
              <a:t>Psalm 139:23-24</a:t>
            </a:r>
            <a:r>
              <a:rPr lang="en-PH" sz="4400" b="1" dirty="0">
                <a:effectLst/>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2558056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914400" y="877329"/>
            <a:ext cx="7364628" cy="47575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107000"/>
              </a:lnSpc>
              <a:spcAft>
                <a:spcPts val="800"/>
              </a:spcAft>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AS WE ENDURE TOGETHER BY GOD’S GRACE</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WE MUST   CONFRONT ERRORS AND EVIL PRACTICES WITH GODLINESS FOUNDED ON BIBLICAL CONVICTIONS </a:t>
            </a:r>
          </a:p>
          <a:p>
            <a:pPr algn="ct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Timothy 3:1-17).</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57484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543697" y="963827"/>
            <a:ext cx="7747687"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914400" lvl="0" indent="-914400">
              <a:buAutoNum type="arabicPeriod"/>
            </a:pPr>
            <a:r>
              <a:rPr lang="en-PH" sz="4000" b="1" dirty="0">
                <a:latin typeface="Arial" panose="020B0604020202020204" pitchFamily="34" charset="0"/>
                <a:ea typeface="Times New Roman" panose="02020603050405020304" pitchFamily="18" charset="0"/>
                <a:cs typeface="Arial" panose="020B0604020202020204" pitchFamily="34" charset="0"/>
              </a:rPr>
              <a:t>Concerns for the Last Days (v.1)</a:t>
            </a:r>
          </a:p>
          <a:p>
            <a:pPr marL="1371600" lvl="1" indent="-914400">
              <a:buFont typeface="+mj-lt"/>
              <a:buAutoNum type="alphaLcPeriod"/>
            </a:pPr>
            <a:r>
              <a:rPr lang="en-PH" sz="4000" b="1" dirty="0">
                <a:effectLst/>
                <a:latin typeface="Arial" panose="020B0604020202020204" pitchFamily="34" charset="0"/>
                <a:ea typeface="Times New Roman" panose="02020603050405020304" pitchFamily="18" charset="0"/>
                <a:cs typeface="Arial" panose="020B0604020202020204" pitchFamily="34" charset="0"/>
              </a:rPr>
              <a:t>Be aware –we are living in the last days!</a:t>
            </a:r>
            <a:endParaRPr lang="en-PH" sz="4000" b="1" dirty="0">
              <a:latin typeface="Arial" panose="020B0604020202020204" pitchFamily="34" charset="0"/>
              <a:ea typeface="Times New Roman" panose="02020603050405020304" pitchFamily="18" charset="0"/>
              <a:cs typeface="Arial" panose="020B0604020202020204" pitchFamily="34" charset="0"/>
            </a:endParaRPr>
          </a:p>
          <a:p>
            <a:pPr marL="1371600" lvl="1" indent="-914400">
              <a:buFont typeface="+mj-lt"/>
              <a:buAutoNum type="alphaLcPeriod"/>
            </a:pPr>
            <a:r>
              <a:rPr lang="en-PH" sz="4000" b="1" dirty="0">
                <a:effectLst/>
                <a:latin typeface="Arial" panose="020B0604020202020204" pitchFamily="34" charset="0"/>
                <a:ea typeface="Times New Roman" panose="02020603050405020304" pitchFamily="18" charset="0"/>
                <a:cs typeface="Arial" panose="020B0604020202020204" pitchFamily="34" charset="0"/>
              </a:rPr>
              <a:t>Be Ready</a:t>
            </a:r>
            <a:r>
              <a:rPr lang="en-PH" sz="4000" b="1" dirty="0">
                <a:latin typeface="Arial" panose="020B0604020202020204" pitchFamily="34" charset="0"/>
                <a:ea typeface="Times New Roman" panose="02020603050405020304" pitchFamily="18" charset="0"/>
                <a:cs typeface="Arial" panose="020B0604020202020204" pitchFamily="34" charset="0"/>
              </a:rPr>
              <a:t> – Christ will come to take His church!</a:t>
            </a:r>
          </a:p>
          <a:p>
            <a:pPr marL="1371600" lvl="1" indent="-914400">
              <a:buFont typeface="+mj-lt"/>
              <a:buAutoNum type="alphaLcPeriod"/>
            </a:pPr>
            <a:r>
              <a:rPr lang="en-PH" sz="4000" b="1" dirty="0">
                <a:effectLst/>
                <a:latin typeface="Arial" panose="020B0604020202020204" pitchFamily="34" charset="0"/>
                <a:ea typeface="Times New Roman" panose="02020603050405020304" pitchFamily="18" charset="0"/>
                <a:cs typeface="Arial" panose="020B0604020202020204" pitchFamily="34" charset="0"/>
              </a:rPr>
              <a:t>Be Warned – </a:t>
            </a:r>
            <a:r>
              <a:rPr lang="en-PH" sz="4000" b="1" dirty="0">
                <a:latin typeface="Arial" panose="020B0604020202020204" pitchFamily="34" charset="0"/>
                <a:ea typeface="Times New Roman" panose="02020603050405020304" pitchFamily="18" charset="0"/>
                <a:cs typeface="Arial" panose="020B0604020202020204" pitchFamily="34" charset="0"/>
              </a:rPr>
              <a:t>terrible times ahead!</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442390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739412" y="1536174"/>
            <a:ext cx="7332533" cy="21236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400" b="1" dirty="0">
                <a:latin typeface="Arial" panose="020B0604020202020204" pitchFamily="34" charset="0"/>
                <a:cs typeface="Arial" panose="020B0604020202020204" pitchFamily="34" charset="0"/>
              </a:rPr>
              <a:t>2.  Characteristics of Self-centeredness/Ungodliness (vss. 2-4) </a:t>
            </a:r>
          </a:p>
        </p:txBody>
      </p:sp>
    </p:spTree>
    <p:extLst>
      <p:ext uri="{BB962C8B-B14F-4D97-AF65-F5344CB8AC3E}">
        <p14:creationId xmlns:p14="http://schemas.microsoft.com/office/powerpoint/2010/main" val="358209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716293" y="495859"/>
            <a:ext cx="7986273" cy="56678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3800" b="1" i="1" dirty="0">
                <a:latin typeface="Arial" panose="020B0604020202020204" pitchFamily="34" charset="0"/>
                <a:cs typeface="Arial" panose="020B0604020202020204" pitchFamily="34" charset="0"/>
              </a:rPr>
              <a:t>“For men will be</a:t>
            </a:r>
            <a:r>
              <a:rPr lang="en-PH" sz="3800" b="1" dirty="0">
                <a:latin typeface="Arial" panose="020B0604020202020204" pitchFamily="34" charset="0"/>
                <a:cs typeface="Arial" panose="020B0604020202020204" pitchFamily="34" charset="0"/>
              </a:rPr>
              <a:t>…”:  </a:t>
            </a:r>
          </a:p>
          <a:p>
            <a:pPr marL="742950" lvl="1" indent="-285750">
              <a:lnSpc>
                <a:spcPct val="107000"/>
              </a:lnSpc>
              <a:spcAft>
                <a:spcPts val="800"/>
              </a:spcAft>
              <a:buFont typeface="Arial" panose="020B0604020202020204" pitchFamily="34" charset="0"/>
              <a:buChar char="•"/>
            </a:pPr>
            <a:r>
              <a:rPr lang="en-PH" sz="3800" b="1" dirty="0">
                <a:latin typeface="Arial" panose="020B0604020202020204" pitchFamily="34" charset="0"/>
                <a:cs typeface="Arial" panose="020B0604020202020204" pitchFamily="34" charset="0"/>
              </a:rPr>
              <a:t>“lovers of self…money…(1-5)”</a:t>
            </a:r>
          </a:p>
          <a:p>
            <a:pPr marL="742950" lvl="1" indent="-285750">
              <a:lnSpc>
                <a:spcPct val="107000"/>
              </a:lnSpc>
              <a:spcAft>
                <a:spcPts val="800"/>
              </a:spcAft>
              <a:buFont typeface="Arial" panose="020B0604020202020204" pitchFamily="34" charset="0"/>
              <a:buChar char="•"/>
            </a:pPr>
            <a:r>
              <a:rPr lang="en-PH" sz="3800" b="1" dirty="0">
                <a:latin typeface="Arial" panose="020B0604020202020204" pitchFamily="34" charset="0"/>
                <a:cs typeface="Arial" panose="020B0604020202020204" pitchFamily="34" charset="0"/>
              </a:rPr>
              <a:t>“without…love (6-10; 12-13)”</a:t>
            </a:r>
          </a:p>
          <a:p>
            <a:pPr marL="742950" lvl="1" indent="-285750">
              <a:lnSpc>
                <a:spcPct val="107000"/>
              </a:lnSpc>
              <a:spcAft>
                <a:spcPts val="800"/>
              </a:spcAft>
              <a:buFont typeface="Arial" panose="020B0604020202020204" pitchFamily="34" charset="0"/>
              <a:buChar char="•"/>
            </a:pPr>
            <a:r>
              <a:rPr lang="en-PH" sz="3800" b="1" dirty="0">
                <a:latin typeface="Arial" panose="020B0604020202020204" pitchFamily="34" charset="0"/>
                <a:cs typeface="Arial" panose="020B0604020202020204" pitchFamily="34" charset="0"/>
              </a:rPr>
              <a:t>“slanders/diabolic (11)</a:t>
            </a:r>
          </a:p>
          <a:p>
            <a:pPr lvl="1">
              <a:lnSpc>
                <a:spcPct val="107000"/>
              </a:lnSpc>
              <a:spcAft>
                <a:spcPts val="800"/>
              </a:spcAft>
            </a:pPr>
            <a:r>
              <a:rPr lang="en-PH" sz="3800" b="1" dirty="0">
                <a:latin typeface="Arial" panose="020B0604020202020204" pitchFamily="34" charset="0"/>
                <a:cs typeface="Arial" panose="020B0604020202020204" pitchFamily="34" charset="0"/>
              </a:rPr>
              <a:t>	…haters of good (14) </a:t>
            </a:r>
          </a:p>
          <a:p>
            <a:pPr lvl="1">
              <a:lnSpc>
                <a:spcPct val="107000"/>
              </a:lnSpc>
              <a:spcAft>
                <a:spcPts val="800"/>
              </a:spcAft>
            </a:pPr>
            <a:r>
              <a:rPr lang="en-PH" sz="3800" b="1" dirty="0">
                <a:latin typeface="Arial" panose="020B0604020202020204" pitchFamily="34" charset="0"/>
                <a:cs typeface="Arial" panose="020B0604020202020204" pitchFamily="34" charset="0"/>
              </a:rPr>
              <a:t>	…treacherous… (15-17)”</a:t>
            </a:r>
          </a:p>
          <a:p>
            <a:pPr marL="742950" lvl="1" indent="-285750">
              <a:lnSpc>
                <a:spcPct val="107000"/>
              </a:lnSpc>
              <a:spcAft>
                <a:spcPts val="800"/>
              </a:spcAft>
              <a:buFont typeface="Arial" panose="020B0604020202020204" pitchFamily="34" charset="0"/>
              <a:buChar char="•"/>
            </a:pPr>
            <a:r>
              <a:rPr lang="en-PH" sz="3800" b="1" dirty="0">
                <a:latin typeface="Arial" panose="020B0604020202020204" pitchFamily="34" charset="0"/>
                <a:cs typeface="Arial" panose="020B0604020202020204" pitchFamily="34" charset="0"/>
              </a:rPr>
              <a:t>“lovers of pleasure more than lovers of God (18)”. </a:t>
            </a:r>
            <a:endParaRPr lang="en-PH" sz="38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33154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386734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lnSpc>
                <a:spcPct val="107000"/>
              </a:lnSpc>
              <a:spcAft>
                <a:spcPts val="800"/>
              </a:spcAft>
              <a:buAutoNum type="arabicPeriod" startAt="3"/>
            </a:pPr>
            <a:r>
              <a:rPr lang="en-PH" sz="4400" b="1" dirty="0">
                <a:latin typeface="Arial" panose="020B0604020202020204" pitchFamily="34" charset="0"/>
                <a:ea typeface="Calibri" panose="020F0502020204030204" pitchFamily="34" charset="0"/>
                <a:cs typeface="Arial" panose="020B0604020202020204" pitchFamily="34" charset="0"/>
              </a:rPr>
              <a:t>Charlatans (pretenders) of religion (vss.5-9)</a:t>
            </a:r>
          </a:p>
          <a:p>
            <a:pPr lvl="0">
              <a:lnSpc>
                <a:spcPct val="107000"/>
              </a:lnSpc>
              <a:spcAft>
                <a:spcPts val="800"/>
              </a:spcAft>
            </a:pPr>
            <a:endParaRPr lang="en-PH" sz="4400" b="1" dirty="0">
              <a:effectLst/>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pPr>
            <a:r>
              <a:rPr lang="en-PH" sz="4400" b="1" dirty="0">
                <a:effectLst/>
                <a:latin typeface="Arial" panose="020B0604020202020204" pitchFamily="34" charset="0"/>
                <a:ea typeface="Calibri" panose="020F0502020204030204" pitchFamily="34" charset="0"/>
                <a:cs typeface="Arial" panose="020B0604020202020204" pitchFamily="34" charset="0"/>
              </a:rPr>
              <a:t>a.  FOR</a:t>
            </a:r>
            <a:r>
              <a:rPr lang="en-PH" sz="4400" b="1" dirty="0">
                <a:latin typeface="Arial" panose="020B0604020202020204" pitchFamily="34" charset="0"/>
                <a:ea typeface="Calibri" panose="020F0502020204030204" pitchFamily="34" charset="0"/>
                <a:cs typeface="Arial" panose="020B0604020202020204" pitchFamily="34" charset="0"/>
              </a:rPr>
              <a:t>M WITHOUT SUBSTANCE (v.5)</a:t>
            </a:r>
            <a:endParaRPr lang="en-PH" sz="44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9239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556055" y="632725"/>
            <a:ext cx="8353168" cy="47575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"Form" - "outward form, outline or resemblance" “</a:t>
            </a:r>
            <a:r>
              <a:rPr lang="en-PH" sz="4000" b="1" dirty="0">
                <a:effectLst/>
                <a:latin typeface="Arial" panose="020B0604020202020204" pitchFamily="34" charset="0"/>
                <a:ea typeface="Calibri" panose="020F0502020204030204" pitchFamily="34" charset="0"/>
              </a:rPr>
              <a:t>a show of sanctity and piety” “externally attractive but internally bankrupt”</a:t>
            </a:r>
          </a:p>
          <a:p>
            <a:pPr>
              <a:lnSpc>
                <a:spcPct val="107000"/>
              </a:lnSpc>
              <a:spcAft>
                <a:spcPts val="800"/>
              </a:spcAft>
            </a:pPr>
            <a:r>
              <a:rPr lang="en-PH" sz="4000" b="1" dirty="0">
                <a:latin typeface="Arial" panose="020B0604020202020204" pitchFamily="34" charset="0"/>
                <a:ea typeface="Calibri" panose="020F0502020204030204" pitchFamily="34" charset="0"/>
                <a:cs typeface="Arial" panose="020B0604020202020204" pitchFamily="34" charset="0"/>
              </a:rPr>
              <a:t>- Interested in the “religious” or “spiritual” but not in the “biblical” (1 Timothy 4:1-2)</a:t>
            </a:r>
            <a:endParaRPr lang="en-PH" sz="8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06634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Colorful paint pigments">
            <a:extLst>
              <a:ext uri="{FF2B5EF4-FFF2-40B4-BE49-F238E27FC236}">
                <a16:creationId xmlns:a16="http://schemas.microsoft.com/office/drawing/2014/main" id="{5426C970-3974-88B1-9510-63343EE0655C}"/>
              </a:ext>
            </a:extLst>
          </p:cNvPr>
          <p:cNvPicPr>
            <a:picLocks noChangeAspect="1"/>
          </p:cNvPicPr>
          <p:nvPr/>
        </p:nvPicPr>
        <p:blipFill rotWithShape="1">
          <a:blip r:embed="rId2"/>
          <a:srcRect t="10000"/>
          <a:stretch/>
        </p:blipFill>
        <p:spPr>
          <a:xfrm>
            <a:off x="-1523980" y="11"/>
            <a:ext cx="12191980" cy="6857989"/>
          </a:xfrm>
          <a:prstGeom prst="rect">
            <a:avLst/>
          </a:prstGeom>
        </p:spPr>
      </p:pic>
      <p:sp>
        <p:nvSpPr>
          <p:cNvPr id="5" name="TextBox 4">
            <a:extLst>
              <a:ext uri="{FF2B5EF4-FFF2-40B4-BE49-F238E27FC236}">
                <a16:creationId xmlns:a16="http://schemas.microsoft.com/office/drawing/2014/main" id="{E8FE0898-900D-33FE-EADD-9E3A85FBDAE8}"/>
              </a:ext>
            </a:extLst>
          </p:cNvPr>
          <p:cNvSpPr txBox="1"/>
          <p:nvPr/>
        </p:nvSpPr>
        <p:spPr>
          <a:xfrm>
            <a:off x="870155" y="1137222"/>
            <a:ext cx="7772400" cy="525528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effectLst/>
                <a:latin typeface="Arial" panose="020B0604020202020204" pitchFamily="34" charset="0"/>
                <a:ea typeface="Calibri" panose="020F0502020204030204" pitchFamily="34" charset="0"/>
                <a:cs typeface="Arial" panose="020B0604020202020204" pitchFamily="34" charset="0"/>
              </a:rPr>
              <a:t>They profess with their lips but their hearts are full of wickedness which eventually manifest in their character and life!</a:t>
            </a:r>
          </a:p>
          <a:p>
            <a:pPr lvl="0">
              <a:lnSpc>
                <a:spcPct val="107000"/>
              </a:lnSpc>
              <a:spcAft>
                <a:spcPts val="800"/>
              </a:spcAft>
            </a:pPr>
            <a:endParaRPr lang="en-PH" b="1" dirty="0">
              <a:latin typeface="Arial" panose="020B0604020202020204" pitchFamily="34" charset="0"/>
              <a:ea typeface="Calibri" panose="020F0502020204030204" pitchFamily="34" charset="0"/>
              <a:cs typeface="Arial" panose="020B0604020202020204" pitchFamily="34" charset="0"/>
            </a:endParaRPr>
          </a:p>
          <a:p>
            <a:pPr lvl="0">
              <a:lnSpc>
                <a:spcPct val="107000"/>
              </a:lnSpc>
              <a:spcAft>
                <a:spcPts val="800"/>
              </a:spcAft>
            </a:pPr>
            <a:r>
              <a:rPr lang="en-PH" sz="4000" b="1" dirty="0">
                <a:effectLst/>
                <a:latin typeface="Arial" panose="020B0604020202020204" pitchFamily="34" charset="0"/>
                <a:ea typeface="Calibri" panose="020F0502020204030204" pitchFamily="34" charset="0"/>
                <a:cs typeface="Arial" panose="020B0604020202020204" pitchFamily="34" charset="0"/>
              </a:rPr>
              <a:t>Isaiah 29:13 (Matthew 15:7-9, 19-20)</a:t>
            </a:r>
          </a:p>
        </p:txBody>
      </p:sp>
    </p:spTree>
    <p:extLst>
      <p:ext uri="{BB962C8B-B14F-4D97-AF65-F5344CB8AC3E}">
        <p14:creationId xmlns:p14="http://schemas.microsoft.com/office/powerpoint/2010/main" val="315882529"/>
      </p:ext>
    </p:extLst>
  </p:cSld>
  <p:clrMapOvr>
    <a:masterClrMapping/>
  </p:clrMapOvr>
</p:sld>
</file>

<file path=ppt/theme/theme1.xml><?xml version="1.0" encoding="utf-8"?>
<a:theme xmlns:a="http://schemas.openxmlformats.org/drawingml/2006/main" name="ClassicFrameVTI">
  <a:themeElements>
    <a:clrScheme name="AnalogousFromRegularSeedLeftStep">
      <a:dk1>
        <a:srgbClr val="000000"/>
      </a:dk1>
      <a:lt1>
        <a:srgbClr val="FFFFFF"/>
      </a:lt1>
      <a:dk2>
        <a:srgbClr val="311C20"/>
      </a:dk2>
      <a:lt2>
        <a:srgbClr val="F0F1F3"/>
      </a:lt2>
      <a:accent1>
        <a:srgbClr val="CF972C"/>
      </a:accent1>
      <a:accent2>
        <a:srgbClr val="CE481E"/>
      </a:accent2>
      <a:accent3>
        <a:srgbClr val="E0304F"/>
      </a:accent3>
      <a:accent4>
        <a:srgbClr val="CE1E87"/>
      </a:accent4>
      <a:accent5>
        <a:srgbClr val="DE30E0"/>
      </a:accent5>
      <a:accent6>
        <a:srgbClr val="831ECE"/>
      </a:accent6>
      <a:hlink>
        <a:srgbClr val="436EC0"/>
      </a:hlink>
      <a:folHlink>
        <a:srgbClr val="7F7F7F"/>
      </a:folHlink>
    </a:clrScheme>
    <a:fontScheme name="Goudy and Gill Sans">
      <a:majorFont>
        <a:latin typeface="Goudy Old Style"/>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assicFrameVTI" id="{4FA2A165-EC65-4FB0-B019-8C8876A1D8E3}" vid="{9D78F1F1-8226-42FD-A1A3-975EDF6D60F8}"/>
    </a:ext>
  </a:extLst>
</a:theme>
</file>

<file path=docProps/app.xml><?xml version="1.0" encoding="utf-8"?>
<Properties xmlns="http://schemas.openxmlformats.org/officeDocument/2006/extended-properties" xmlns:vt="http://schemas.openxmlformats.org/officeDocument/2006/docPropsVTypes">
  <TotalTime>1478</TotalTime>
  <Words>577</Words>
  <Application>Microsoft Office PowerPoint</Application>
  <PresentationFormat>On-screen Show (4:3)</PresentationFormat>
  <Paragraphs>61</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Gill Sans MT</vt:lpstr>
      <vt:lpstr>Goudy Old Style</vt:lpstr>
      <vt:lpstr>ClassicFrameVTI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Florencio Ragos</dc:creator>
  <cp:lastModifiedBy>Marc Grande</cp:lastModifiedBy>
  <cp:revision>33</cp:revision>
  <dcterms:created xsi:type="dcterms:W3CDTF">2022-06-18T15:11:49Z</dcterms:created>
  <dcterms:modified xsi:type="dcterms:W3CDTF">2022-07-11T01:48:49Z</dcterms:modified>
</cp:coreProperties>
</file>